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45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F442E-8130-0E4C-B2A4-8F67D5937C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01CE0-1F07-4B44-80D6-F13231940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AFC96-6CD2-114E-A1A0-9DB90E88F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6AC8-A408-E244-B6EF-1482673FD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0B3F1-644F-8746-B4F3-81AC6A85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1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6548-F8A5-8947-B32A-8E08B063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9EDBA-5502-BC4E-9486-44424F9DE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65642-874C-AF4E-A474-8D1E091B6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43C0F-EB45-9D48-AEED-D132CAA21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38446-BB06-8845-98C0-F7C64F520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84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50099-9F58-7643-85DD-2277F732F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A6A05-5463-E044-AF91-2E8C08D1B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02A74-7B03-B849-8D89-01CDD729D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2B22D-ECD7-8B4D-BFB2-0E05463FF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63E9B-4F1A-7D42-9E1D-FCEF893C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6C92E-D7D1-C449-ADC5-ECAE29EFF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54AF6-5D96-414D-9DF6-EABAF458B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080DB-40C7-224E-B1E4-8C6B3E53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DF0D8-4EF1-2E4E-BAE7-F96E11525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56B88-33E6-D147-81A6-4528CC5D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F6AD3-0B8C-CD48-BD76-FF81ED602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4F650-DB53-6346-BD01-2B7122860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8A4ED-832A-8947-8345-9C64010EF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25A50-D4AD-BF41-85FC-86A57A8B0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59D41-7C7B-584E-B5DD-8994E6ED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5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4E59F-E8A8-BF44-A6B7-E3162166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46D56-772A-5248-8874-D83B6F7C1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29D169-08E8-8E4A-A645-FD22B75A4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8F850-BA10-2640-868B-F199B817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EFD61-6FE1-1D40-83B4-8742DC925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ACB7F-6A3A-0348-BC97-8C186479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11A20-144E-9045-8CF8-9DB8CCBD9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70EF4-E6DB-004A-AA15-E0307DA10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E0D4F-183D-C945-BB41-1E0009255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92693E-20E2-7045-B3B4-D4657B8629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D25E13-98B5-6E48-B59A-AD96D463E5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D24CBE-0B1E-F94F-8DA7-8B7DF4B3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0CBBFF-D125-E04C-BD53-611B58522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B8134F-78F7-5E47-984C-DCBA3BD5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2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7811D-62CA-A64D-A155-D17C7A2CE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FEE445-DA06-AC47-803D-DE9DAD84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35BEC-2596-804A-92A0-F436F53AA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39A72-F1C8-9748-97EA-07D4A135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2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DADB2-695F-D145-AC8A-FC9DF72D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E5A511-4C73-4D4B-98FF-884C76171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00E20-6E47-1448-9952-80A91C303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5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474A6-C751-724F-86AF-5A80F4D84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E05CC-26E9-1F4F-A73E-83F3C95A4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7E541B-8B3E-8048-8214-56B6027E8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EF42C-659B-8945-B605-1E88D110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B3566-EECA-C045-AAC3-F50E1E166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989C2-7A82-6A43-9B93-4E62555E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DFE5B-EED3-724F-B10A-77AAAD88E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7BD955-FD48-9447-BABF-28B27212D3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EC2BA-30F8-B944-8BC5-4D30550D7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E019CF-CD4D-1342-B15C-29419D98C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A025B0-60BF-B14E-8325-179CA409A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ED8E4-DB4E-DA41-859D-46157834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3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AD3413-2A57-4841-983E-9370C161D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0CF32-9667-1A4A-89BF-86554F02B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8E1A6-3EF6-B14A-9774-1C6FD8354C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18076-C4D0-EF4B-80A4-36C35B4794DE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F995C-9729-424A-9954-21EEFC782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C7944-70B4-0846-B416-B4337A670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A3315-2A0B-594E-B3E1-DCFFA638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eursearchcom.wordpress.com/2021/01/12/5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C2453D-96FC-D04A-892A-37DF6766A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95812" cy="6858000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C003B775-B30F-8544-845C-9632013C5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812" y="0"/>
            <a:ext cx="7596188" cy="30412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40B3D0-4EB6-CB41-B401-A1C8CEBD8918}"/>
              </a:ext>
            </a:extLst>
          </p:cNvPr>
          <p:cNvSpPr txBox="1"/>
          <p:nvPr/>
        </p:nvSpPr>
        <p:spPr>
          <a:xfrm>
            <a:off x="4595812" y="3234690"/>
            <a:ext cx="72799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Northern Peripheral and Arctic </a:t>
            </a:r>
            <a:r>
              <a:rPr lang="en-US" sz="3200" dirty="0" err="1">
                <a:solidFill>
                  <a:schemeClr val="accent1">
                    <a:lumMod val="50000"/>
                  </a:schemeClr>
                </a:solidFill>
              </a:rPr>
              <a:t>Programme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Clustering Call Webinar  27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January 2021</a:t>
            </a:r>
          </a:p>
          <a:p>
            <a:pPr algn="ctr"/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John McAleer,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European </a:t>
            </a:r>
            <a:r>
              <a:rPr lang="en-US" sz="2000">
                <a:solidFill>
                  <a:schemeClr val="accent1">
                    <a:lumMod val="50000"/>
                  </a:schemeClr>
                </a:solidFill>
              </a:rPr>
              <a:t>Projects Office.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MTU,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Cork.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6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231E-D157-D643-9595-F2DE57FD6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51E38-EE04-404B-94C9-2AA07DE88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1937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b="1" dirty="0"/>
              <a:t>Priority(</a:t>
            </a:r>
            <a:r>
              <a:rPr lang="en-US" b="1" dirty="0" err="1"/>
              <a:t>ies</a:t>
            </a:r>
            <a:r>
              <a:rPr lang="en-US" b="1" dirty="0"/>
              <a:t>) proposing to apply to:  </a:t>
            </a:r>
            <a:r>
              <a:rPr lang="en-US" dirty="0"/>
              <a:t>Priority 2 </a:t>
            </a:r>
            <a:r>
              <a:rPr lang="en-IE" dirty="0"/>
              <a:t>Promoting Entrepreneurship to Realise the Potential of the Programme Area’s Competitive Advantage</a:t>
            </a:r>
          </a:p>
          <a:p>
            <a:pPr lvl="0"/>
            <a:endParaRPr lang="en-IE" dirty="0"/>
          </a:p>
          <a:p>
            <a:pPr lvl="0"/>
            <a:r>
              <a:rPr lang="en-US" b="1" dirty="0"/>
              <a:t>Project title and brief description:  </a:t>
            </a:r>
            <a:r>
              <a:rPr lang="en-US" dirty="0"/>
              <a:t>The Cool Route- funded by NPA  was led by CIT- Now MTU.  The project successfully promoted marine based tourism from visits to peripheral coastal locations by private yachts, small passenger liners and super yachts  These new business opportunities for a wide range of enterprises in peripheral communities, are supported by small landing pontoons and marinas.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b="1" dirty="0"/>
              <a:t>Objective of joining the webinar: </a:t>
            </a:r>
            <a:r>
              <a:rPr lang="en-US" dirty="0"/>
              <a:t>We are seeking complementary projects to disseminate  and transfer Cool Route innovation, methodologies and good </a:t>
            </a:r>
            <a:r>
              <a:rPr lang="en-US" dirty="0" err="1"/>
              <a:t>practices,with</a:t>
            </a:r>
            <a:r>
              <a:rPr lang="en-US" dirty="0"/>
              <a:t> a view to promoting wider marine tourism initiatives in areas of the NPA </a:t>
            </a:r>
            <a:endParaRPr lang="en-IE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IE" dirty="0"/>
          </a:p>
          <a:p>
            <a:endParaRPr lang="en-US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EB2156FD-532E-AE42-9AEB-A251CAD06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170099"/>
            <a:ext cx="4186238" cy="1715613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14A59FC8-408E-1F4A-BED4-B5699290E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12" y="322499"/>
            <a:ext cx="4186238" cy="17156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07431E5-0A41-5E40-9D49-44DE4A54E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24438" y="749975"/>
            <a:ext cx="61976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0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FABCD-BC75-834F-9CF9-0D9FA552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7DED6-B153-294D-BA3D-84D6E801B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Cool route was the winner of the 2018 Atlantic Area Award for sustainability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 can learn more about the project at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https://eursearchcom.wordpress.com/2021/01/12/56/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Thank you for your attention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John McAleer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Email: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john.mcaleer@cit.ie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44AB40EB-7E1C-3245-A19B-63E4F58C0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" y="170099"/>
            <a:ext cx="4186238" cy="171561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5B2A655-B6E2-8F4F-BD2D-1818A1BFC3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4438" y="749975"/>
            <a:ext cx="61976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43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197</Words>
  <Application>Microsoft Macintosh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McAleer</dc:creator>
  <cp:lastModifiedBy>John McAleer</cp:lastModifiedBy>
  <cp:revision>4</cp:revision>
  <dcterms:created xsi:type="dcterms:W3CDTF">2021-01-22T15:31:04Z</dcterms:created>
  <dcterms:modified xsi:type="dcterms:W3CDTF">2021-01-22T15:57:32Z</dcterms:modified>
</cp:coreProperties>
</file>